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E7CEE0C-6FA6-4A72-84E1-8EDBA062B79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4A62A93-CD1D-46A2-AED7-CDE6824B3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701724"/>
          </a:xfrm>
        </p:spPr>
        <p:txBody>
          <a:bodyPr>
            <a:normAutofit/>
          </a:bodyPr>
          <a:lstStyle/>
          <a:p>
            <a:r>
              <a:rPr lang="en-US" sz="7200" dirty="0" smtClean="0"/>
              <a:t>CQA JUNE</a:t>
            </a:r>
            <a:endParaRPr lang="en-US" sz="72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04800"/>
            <a:ext cx="990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057400" y="419100"/>
            <a:ext cx="5867400" cy="762000"/>
          </a:xfrm>
          <a:prstGeom prst="rect">
            <a:avLst/>
          </a:prstGeom>
          <a:gradFill>
            <a:gsLst>
              <a:gs pos="0">
                <a:srgbClr val="F74792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4800000" scaled="0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hangingPunct="0">
              <a:buClr>
                <a:srgbClr val="00008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b="1" dirty="0" smtClean="0">
                <a:solidFill>
                  <a:srgbClr val="000080"/>
                </a:solidFill>
                <a:latin typeface="Impact" pitchFamily="34" charset="0"/>
              </a:rPr>
              <a:t>       Integrated </a:t>
            </a:r>
            <a:r>
              <a:rPr lang="en-US" sz="4000" b="1" dirty="0">
                <a:solidFill>
                  <a:srgbClr val="FF0000"/>
                </a:solidFill>
                <a:latin typeface="Impact" pitchFamily="34" charset="0"/>
              </a:rPr>
              <a:t>Laboratory</a:t>
            </a:r>
          </a:p>
        </p:txBody>
      </p:sp>
    </p:spTree>
    <p:extLst>
      <p:ext uri="{BB962C8B-B14F-4D97-AF65-F5344CB8AC3E}">
        <p14:creationId xmlns="" xmlns:p14="http://schemas.microsoft.com/office/powerpoint/2010/main" val="76615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-27" y="-13"/>
          <a:ext cx="9144026" cy="6858000"/>
        </p:xfrm>
        <a:graphic>
          <a:graphicData uri="http://schemas.openxmlformats.org/drawingml/2006/table">
            <a:tbl>
              <a:tblPr/>
              <a:tblGrid>
                <a:gridCol w="618371"/>
                <a:gridCol w="934135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63136"/>
                <a:gridCol w="236824"/>
                <a:gridCol w="263136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236824"/>
                <a:gridCol w="434176"/>
              </a:tblGrid>
              <a:tr h="25400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JB 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BBU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PANDAN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P.WANGSA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DAHLIA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DAYA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GAYA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PERLING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BAHAGIA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JB 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SRI PULAI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TMN 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G.PATAH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SENAI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P.GUDANG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BETIK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TEMBIKAI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MMHE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T. RINTING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K.TINGGI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K.TINGGI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B.PENAWAR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KLEDANG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LAIN-LAIN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KULAI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S.RENGGAM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KLANG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8789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-8"/>
          <a:ext cx="9144001" cy="6858007"/>
        </p:xfrm>
        <a:graphic>
          <a:graphicData uri="http://schemas.openxmlformats.org/drawingml/2006/table">
            <a:tbl>
              <a:tblPr/>
              <a:tblGrid>
                <a:gridCol w="702821"/>
                <a:gridCol w="1112801"/>
                <a:gridCol w="1284845"/>
                <a:gridCol w="1361717"/>
                <a:gridCol w="1361717"/>
                <a:gridCol w="1361717"/>
                <a:gridCol w="1284845"/>
                <a:gridCol w="673538"/>
              </a:tblGrid>
              <a:tr h="23510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NON-COMPLIANCE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4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POOL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INCOMPLETE  FORM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LATE/UNBILL PATIENT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WRONG TEST CODE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WRONG CONTAINER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DELAY SPECIMEN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4686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JB 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BBU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PANDAN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P.WANGSA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DAHLIA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DAYA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GAYA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PERLING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BAHAGIA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JB 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SRI PULAI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TMN 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G.PATAH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SENAI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P.GUDANG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BETIK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TEMBIKAI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MMHE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TMN RINTING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K.TINGGI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K.TINGGI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B.PENAWAR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KLEDANG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LAIN-LAIN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KULAI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S.RENGGAM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KLANG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129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81000"/>
          <a:ext cx="7467601" cy="6096000"/>
        </p:xfrm>
        <a:graphic>
          <a:graphicData uri="http://schemas.openxmlformats.org/drawingml/2006/table">
            <a:tbl>
              <a:tblPr/>
              <a:tblGrid>
                <a:gridCol w="3364120"/>
                <a:gridCol w="1367827"/>
                <a:gridCol w="1367827"/>
                <a:gridCol w="1367827"/>
              </a:tblGrid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CLINIC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BBU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PANDAN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P.WANGSA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DAHLIA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DAYA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GAYA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PERLING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BAHAGIA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SRI PULAI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TMN 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G.PATAH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SENAI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P.GUDANG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BETIK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TEMBIKAI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MMHE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TMN RINTING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K.TINGGI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B.PENAWAR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KLEDANG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KULAI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S.RENGGAM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F3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838200"/>
          </a:xfrm>
        </p:spPr>
        <p:txBody>
          <a:bodyPr/>
          <a:lstStyle/>
          <a:p>
            <a:r>
              <a:rPr lang="en-US" dirty="0" smtClean="0"/>
              <a:t>KESALAHAN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NAMA PESAKIT DALAM REQUEST FORM TIDAK SAMA DENGAN SAMPLE PESAKIT.</a:t>
            </a:r>
          </a:p>
          <a:p>
            <a:r>
              <a:rPr lang="en-US" dirty="0" smtClean="0"/>
              <a:t>SALAH GUNA KOD BILLING (BILLING SYSTEM)</a:t>
            </a:r>
          </a:p>
          <a:p>
            <a:r>
              <a:rPr lang="en-US" dirty="0" smtClean="0"/>
              <a:t>TERLUPA BILL PESAKIT</a:t>
            </a:r>
          </a:p>
          <a:p>
            <a:r>
              <a:rPr lang="en-US" dirty="0" smtClean="0"/>
              <a:t>TEST DALAM REQUEST FORM TIDAK SAMA DENGAN BILLING</a:t>
            </a:r>
          </a:p>
          <a:p>
            <a:r>
              <a:rPr lang="en-US" dirty="0" smtClean="0"/>
              <a:t>TIDAK REQUEST TEST TAMBAHAN DALAM REQUEST FORM</a:t>
            </a:r>
          </a:p>
          <a:p>
            <a:r>
              <a:rPr lang="en-US" dirty="0" smtClean="0"/>
              <a:t>TIDAK PERIKSA SAMPLE DAN REQUEST FORM DENGAN TELITI</a:t>
            </a:r>
          </a:p>
          <a:p>
            <a:r>
              <a:rPr lang="en-US" dirty="0" smtClean="0"/>
              <a:t>TERLUPA HANTAR SAMPLE KE LAB</a:t>
            </a:r>
          </a:p>
          <a:p>
            <a:r>
              <a:rPr lang="en-US" dirty="0" smtClean="0"/>
              <a:t>TIDAK INFORM LAB JIKA ADA TEST YANG DOCTOR BATALKAN.</a:t>
            </a:r>
          </a:p>
          <a:p>
            <a:r>
              <a:rPr lang="en-US" dirty="0" smtClean="0"/>
              <a:t>BARANG-BARANG KEGUNAAN KLINIK KEHABISAN STOCK.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436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charset="0"/>
              </a:rPr>
              <a:t>REQUEST FORM YANG BASAH</a:t>
            </a:r>
            <a:r>
              <a:rPr lang="en-US" b="1" dirty="0">
                <a:solidFill>
                  <a:srgbClr val="FF0066"/>
                </a:solidFill>
                <a:latin typeface="Times New Roman" charset="0"/>
              </a:rPr>
              <a:t/>
            </a:r>
            <a:br>
              <a:rPr lang="en-US" b="1" dirty="0">
                <a:solidFill>
                  <a:srgbClr val="FF0066"/>
                </a:solidFill>
                <a:latin typeface="Times New Roman" charset="0"/>
              </a:rPr>
            </a:br>
            <a:endParaRPr lang="en-US" dirty="0"/>
          </a:p>
        </p:txBody>
      </p:sp>
      <p:pic>
        <p:nvPicPr>
          <p:cNvPr id="4" name="Picture 2" descr="C:\Users\AMISYA\Desktop\PENAWAR\REQUEST FORM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3299823" cy="3508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MISYA\Desktop\PENAWAR\REQUEST FORM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95400"/>
            <a:ext cx="3352800" cy="29119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AMISYA\Desktop\PENAWAR\REQUEST FORM 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104" y="3978775"/>
            <a:ext cx="3886200" cy="2819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19200" y="5388475"/>
            <a:ext cx="2286000" cy="463846"/>
          </a:xfrm>
          <a:prstGeom prst="rect">
            <a:avLst/>
          </a:prstGeom>
          <a:solidFill>
            <a:srgbClr val="CC99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ts val="1500"/>
              </a:spcBef>
              <a:buClr>
                <a:srgbClr val="402000"/>
              </a:buClr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b="1" dirty="0" smtClean="0">
                <a:latin typeface="+mj-lt"/>
              </a:rPr>
              <a:t>SEBELUM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715000" y="3725909"/>
            <a:ext cx="2286000" cy="463846"/>
          </a:xfrm>
          <a:prstGeom prst="rect">
            <a:avLst/>
          </a:prstGeom>
          <a:solidFill>
            <a:srgbClr val="CC99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ts val="1500"/>
              </a:spcBef>
              <a:buClr>
                <a:srgbClr val="402000"/>
              </a:buClr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b="1" dirty="0" smtClean="0">
                <a:latin typeface="+mj-lt"/>
              </a:rPr>
              <a:t>SELEPAS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021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r>
              <a:rPr lang="en-US" dirty="0">
                <a:latin typeface="Britannic Bold" pitchFamily="34" charset="0"/>
              </a:rPr>
              <a:t>PENAWAR LAB REQUEST FORM</a:t>
            </a:r>
            <a:endParaRPr lang="en-US" dirty="0"/>
          </a:p>
        </p:txBody>
      </p:sp>
      <p:pic>
        <p:nvPicPr>
          <p:cNvPr id="4" name="Picture 21" descr="C:\Documents and Settings\Administrator\Desktop\LastSca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49602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PRICELIST BOOK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PENGGUNAAN </a:t>
            </a:r>
            <a:r>
              <a:rPr lang="en-US" b="1" dirty="0" smtClean="0">
                <a:solidFill>
                  <a:srgbClr val="0070C0"/>
                </a:solidFill>
              </a:rPr>
              <a:t>KOD PL- </a:t>
            </a:r>
            <a:r>
              <a:rPr lang="en-US" dirty="0" smtClean="0"/>
              <a:t>ADALAH KOD YANG DIWARTAKAN OLEH PENAWAR LAB. </a:t>
            </a:r>
          </a:p>
          <a:p>
            <a:r>
              <a:rPr lang="en-US" dirty="0" smtClean="0"/>
              <a:t>TIADA </a:t>
            </a:r>
            <a:r>
              <a:rPr lang="en-US" b="1" dirty="0" smtClean="0">
                <a:solidFill>
                  <a:srgbClr val="0070C0"/>
                </a:solidFill>
              </a:rPr>
              <a:t>KOD LB- </a:t>
            </a:r>
            <a:r>
              <a:rPr lang="en-US" dirty="0" smtClean="0"/>
              <a:t>DIGUNAKAN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KOD ME- </a:t>
            </a:r>
            <a:r>
              <a:rPr lang="en-US" dirty="0" smtClean="0"/>
              <a:t>UNTUK MEDICAL CHECKUP</a:t>
            </a:r>
          </a:p>
          <a:p>
            <a:r>
              <a:rPr lang="en-US" dirty="0" smtClean="0"/>
              <a:t>JANGAN BERPANDUKAN PADA BILLING SYSTEM SEMATA-MATA UNTUK BILL PESAKIT.</a:t>
            </a:r>
          </a:p>
          <a:p>
            <a:r>
              <a:rPr lang="en-US" dirty="0" smtClean="0"/>
              <a:t>TANYA PIHAK LAB UNTUK MENCARI PACKAGE YANG SESUAI BAGI PESAKIT.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3985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NOTIS DENDA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23652"/>
            <a:ext cx="7848600" cy="3508977"/>
          </a:xfrm>
        </p:spPr>
        <p:txBody>
          <a:bodyPr>
            <a:normAutofit/>
          </a:bodyPr>
          <a:lstStyle/>
          <a:p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Bagi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yang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tidak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charge </a:t>
            </a: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pesakit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/</a:t>
            </a: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salah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bill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pesakit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mengikut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ujian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yg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diminta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oleh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doktor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pihak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lab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akan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mengenakan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penalti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ke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atas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cawangan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yang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terlibat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berdasarkan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harga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ujian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yang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lakukan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di lab.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4239013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</TotalTime>
  <Words>1301</Words>
  <Application>Microsoft Office PowerPoint</Application>
  <PresentationFormat>On-screen Show (4:3)</PresentationFormat>
  <Paragraphs>1153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CQA JUNE</vt:lpstr>
      <vt:lpstr>Slide 2</vt:lpstr>
      <vt:lpstr>Slide 3</vt:lpstr>
      <vt:lpstr>Slide 4</vt:lpstr>
      <vt:lpstr>KESALAHAN</vt:lpstr>
      <vt:lpstr>REQUEST FORM YANG BASAH </vt:lpstr>
      <vt:lpstr>PENAWAR LAB REQUEST FORM</vt:lpstr>
      <vt:lpstr>PRICELIST BOOK LAB</vt:lpstr>
      <vt:lpstr>NOTIS DENDA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CQA JUNE</dc:title>
  <dc:creator>AMISYA</dc:creator>
  <cp:lastModifiedBy>user</cp:lastModifiedBy>
  <cp:revision>7</cp:revision>
  <dcterms:created xsi:type="dcterms:W3CDTF">2012-07-16T13:51:19Z</dcterms:created>
  <dcterms:modified xsi:type="dcterms:W3CDTF">2012-07-17T04:29:24Z</dcterms:modified>
</cp:coreProperties>
</file>